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6174EA6-5703-4F79-8135-454E42924C22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C7E16BC-0D50-4EC2-85CB-12FBE56F0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E610E2-D614-4AA9-9A9F-FB984DC3480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A08973-A501-494F-B818-C94B1827B34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08974D-3FD2-4A40-8D30-52E16362246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3D77EEB-1346-4419-8DDF-980B5BFFF66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07A2F8E-F1D1-4626-9F9C-F060F3CA6CFF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3ABA182-3DD1-4589-AFC6-D915CD22A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2059A-DBC5-4976-88CB-645B717610CA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57CA6-8D33-4F9A-AB20-E9DA224676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05F1D-5908-4F6D-873B-A377DF4FF893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41253-9EA6-472A-8C1A-1C6324BE2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9A5E2-8362-4897-B310-629F743BEB29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FD07A-C49D-49EC-9EF5-E75BD9DDE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B24606-A0F4-4BA3-98CA-9293FE48ABD0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4D8475-8718-4B1E-9EED-84F7BBD67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894050B-4357-4BFE-8419-D2A780710DF6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944A03-5B9D-4B54-8823-BD305DDB5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87FAB96-188C-42E9-A2FA-E30F5B20EC9B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652266-9C6A-4506-BD51-E5B11E189E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EFA225-E5AB-490F-BE88-4A1FCB938C91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E4E282-C62F-446E-83B2-0073EADAE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0AED5-A9FB-4455-B3A5-AEB8532222B8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934A7-7B8D-4E6E-B6C1-61EAD8E5EC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CBC32E-D7E9-4D3A-B9AE-E1A55BB2425C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37A3DE-4630-427B-9B92-95B6F53B9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9CC7711-D762-4CB8-8050-0588D1E9C515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351FB6C-DC48-4B15-ABE8-CA4CB8793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8630F5F-F4F0-4891-B4F5-F3EC61D3F9CF}" type="datetimeFigureOut">
              <a:rPr lang="en-US"/>
              <a:pPr>
                <a:defRPr/>
              </a:pPr>
              <a:t>2/2/2012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B7A10C0-E32B-45C6-863E-570203EB3F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1" r:id="rId2"/>
    <p:sldLayoutId id="2147483696" r:id="rId3"/>
    <p:sldLayoutId id="2147483697" r:id="rId4"/>
    <p:sldLayoutId id="2147483698" r:id="rId5"/>
    <p:sldLayoutId id="2147483699" r:id="rId6"/>
    <p:sldLayoutId id="2147483692" r:id="rId7"/>
    <p:sldLayoutId id="2147483700" r:id="rId8"/>
    <p:sldLayoutId id="2147483701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CS" dirty="0" smtClean="0"/>
              <a:t>Javne nabavke u izveštaju DRI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mtClean="0"/>
              <a:t>70,13</a:t>
            </a:r>
            <a:r>
              <a:rPr lang="ru-RU" smtClean="0"/>
              <a:t>%, </a:t>
            </a:r>
            <a:r>
              <a:rPr lang="sr-Latn-CS" smtClean="0"/>
              <a:t>ukupnih rashoda i izdataka budžeta Repubike Srbije</a:t>
            </a:r>
          </a:p>
          <a:p>
            <a:r>
              <a:rPr lang="sr-Latn-CS" smtClean="0"/>
              <a:t>Nepravilnosti u sprovodjenju javnih nabavki </a:t>
            </a:r>
            <a:r>
              <a:rPr lang="en-US" smtClean="0"/>
              <a:t>303.088.000</a:t>
            </a:r>
            <a:r>
              <a:rPr lang="sr-Latn-CS" smtClean="0"/>
              <a:t> dinara</a:t>
            </a:r>
          </a:p>
          <a:p>
            <a:r>
              <a:rPr lang="sr-Latn-CS" smtClean="0"/>
              <a:t>Veći obim u odnosu na 2008 kada su testirani samo pojedini segmenti u više ministarstava, u ove godine je posmatran završni račun budžeta u mnogo većem obimu</a:t>
            </a:r>
          </a:p>
          <a:p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CS" dirty="0" smtClean="0"/>
              <a:t>Javne nabavke u izveštaju DRI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r-Latn-CS" dirty="0" smtClean="0"/>
              <a:t>Nabavke sprovedene bez bilo kakve procedure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r-Latn-CS" dirty="0" smtClean="0"/>
              <a:t>Aneksiranje ugovora izvan zakononom predvidjenih limita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r-Latn-CS" dirty="0" smtClean="0"/>
              <a:t>Usluge po ugovoru umesto nabavke male vrednosti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r-Latn-CS" dirty="0" smtClean="0"/>
              <a:t>Pregovarački postupci po hitnosti umesto otvorenog postupka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r-Latn-CS" dirty="0" smtClean="0"/>
              <a:t>Pregovarački postupci po osnovu isključivih prava umesto otvorenog postupka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sr-Latn-CS" dirty="0" smtClean="0"/>
              <a:t>Nije vršena naplata penala za kašnjenje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sr-Latn-C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CS" dirty="0" smtClean="0"/>
              <a:t>Nepravilnosti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mtClean="0"/>
              <a:t>Svrsishodnost nabavki</a:t>
            </a:r>
          </a:p>
          <a:p>
            <a:r>
              <a:rPr lang="sr-Latn-CS" smtClean="0"/>
              <a:t>Nije praćena podela nabavki na više malih umesto jedne nabavke velike vrednosti</a:t>
            </a:r>
          </a:p>
          <a:p>
            <a:r>
              <a:rPr lang="sr-Latn-CS" smtClean="0"/>
              <a:t>Nije se ulazilo u ocene konkursne dokumentacije</a:t>
            </a:r>
          </a:p>
          <a:p>
            <a:pPr>
              <a:buFont typeface="Wingdings 3" pitchFamily="18" charset="2"/>
              <a:buNone/>
            </a:pPr>
            <a:endParaRPr lang="sr-Latn-C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r-Latn-CS" sz="4000" dirty="0" smtClean="0"/>
              <a:t>Šta DRI nije kontrolisala</a:t>
            </a:r>
            <a:endParaRPr lang="en-US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</TotalTime>
  <Words>125</Words>
  <Application>Microsoft Office PowerPoint</Application>
  <PresentationFormat>On-screen Show (4:3)</PresentationFormat>
  <Paragraphs>20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Lucida Sans Unicode</vt:lpstr>
      <vt:lpstr>Arial</vt:lpstr>
      <vt:lpstr>Wingdings 3</vt:lpstr>
      <vt:lpstr>Verdana</vt:lpstr>
      <vt:lpstr>Wingdings 2</vt:lpstr>
      <vt:lpstr>Calibri</vt:lpstr>
      <vt:lpstr>Concourse</vt:lpstr>
      <vt:lpstr>Javne nabavke u izveštaju DRI</vt:lpstr>
      <vt:lpstr>Javne nabavke u izveštaju DRI</vt:lpstr>
      <vt:lpstr>Nepravilnosti</vt:lpstr>
      <vt:lpstr>Šta DRI nije kontrolisala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Javne nabavke u izveštaju DRI</dc:title>
  <dc:creator>x4</dc:creator>
  <cp:lastModifiedBy>x4</cp:lastModifiedBy>
  <cp:revision>4</cp:revision>
  <dcterms:created xsi:type="dcterms:W3CDTF">2011-01-28T08:51:37Z</dcterms:created>
  <dcterms:modified xsi:type="dcterms:W3CDTF">2012-02-02T15:03:46Z</dcterms:modified>
</cp:coreProperties>
</file>